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91" r:id="rId3"/>
    <p:sldId id="290" r:id="rId4"/>
    <p:sldId id="289" r:id="rId5"/>
    <p:sldId id="266" r:id="rId6"/>
    <p:sldId id="286" r:id="rId7"/>
    <p:sldId id="264" r:id="rId8"/>
    <p:sldId id="263" r:id="rId9"/>
    <p:sldId id="270" r:id="rId10"/>
    <p:sldId id="288" r:id="rId11"/>
    <p:sldId id="271" r:id="rId12"/>
    <p:sldId id="277" r:id="rId13"/>
    <p:sldId id="257" r:id="rId14"/>
    <p:sldId id="258" r:id="rId15"/>
    <p:sldId id="259" r:id="rId16"/>
    <p:sldId id="281" r:id="rId17"/>
    <p:sldId id="260" r:id="rId18"/>
    <p:sldId id="275" r:id="rId19"/>
    <p:sldId id="278" r:id="rId20"/>
    <p:sldId id="287" r:id="rId21"/>
    <p:sldId id="294" r:id="rId22"/>
    <p:sldId id="295" r:id="rId23"/>
    <p:sldId id="296" r:id="rId24"/>
    <p:sldId id="274" r:id="rId25"/>
    <p:sldId id="282" r:id="rId26"/>
    <p:sldId id="283" r:id="rId27"/>
    <p:sldId id="297" r:id="rId28"/>
    <p:sldId id="298" r:id="rId29"/>
    <p:sldId id="293" r:id="rId30"/>
    <p:sldId id="292" r:id="rId31"/>
    <p:sldId id="26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7" autoAdjust="0"/>
    <p:restoredTop sz="94660"/>
  </p:normalViewPr>
  <p:slideViewPr>
    <p:cSldViewPr>
      <p:cViewPr varScale="1">
        <p:scale>
          <a:sx n="103" d="100"/>
          <a:sy n="103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B527-72FE-4688-829F-77A1027A03A3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820F1-BB1E-4748-81DC-89A0CCF9DB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820F1-BB1E-4748-81DC-89A0CCF9DBE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68B7E5A-2678-4204-883B-FB8E77A0211F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16851B0-1C07-4694-B4BE-7B7F34A1F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58204" cy="2428892"/>
          </a:xfrm>
        </p:spPr>
        <p:txBody>
          <a:bodyPr>
            <a:noAutofit/>
          </a:bodyPr>
          <a:lstStyle/>
          <a:p>
            <a:r>
              <a:rPr lang="ru-RU" sz="2800" b="1" dirty="0"/>
              <a:t>Участие студентов-медиков в работе волонтерских отрядов как одна из форм духовно-нравственного воспитания молодежи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357290" y="4857760"/>
            <a:ext cx="7329510" cy="11430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(из опыта воспитательной деятельности ФГБОУ СПО </a:t>
            </a:r>
            <a:r>
              <a:rPr lang="ru-RU" sz="1600" b="1" dirty="0" err="1" smtClean="0">
                <a:solidFill>
                  <a:schemeClr val="tx1"/>
                </a:solidFill>
              </a:rPr>
              <a:t>Саровский</a:t>
            </a:r>
            <a:r>
              <a:rPr lang="ru-RU" sz="1600" b="1" dirty="0" smtClean="0">
                <a:solidFill>
                  <a:schemeClr val="tx1"/>
                </a:solidFill>
              </a:rPr>
              <a:t> медицинский колледж ФМБА России)</a:t>
            </a: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Заместитель директора по воспитательной работе </a:t>
            </a:r>
            <a:r>
              <a:rPr lang="ru-RU" sz="1600" b="1" dirty="0" err="1" smtClean="0">
                <a:solidFill>
                  <a:schemeClr val="tx1"/>
                </a:solidFill>
              </a:rPr>
              <a:t>СарМК</a:t>
            </a:r>
            <a:r>
              <a:rPr lang="ru-RU" sz="1600" b="1" dirty="0" smtClean="0">
                <a:solidFill>
                  <a:schemeClr val="tx1"/>
                </a:solidFill>
              </a:rPr>
              <a:t> Соколова И.В.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8674" name="Picture 2" descr="D:\Documents and Settings\1111\Мои документы\юбилей фотогалерея\юбилей фотогалерея\Изображениеппп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216764"/>
            <a:ext cx="2728886" cy="23983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«Студенты – детям» в парке им. П.М.Зернова</a:t>
            </a:r>
            <a:endParaRPr lang="ru-RU" dirty="0"/>
          </a:p>
        </p:txBody>
      </p:sp>
      <p:pic>
        <p:nvPicPr>
          <p:cNvPr id="23554" name="Picture 2" descr="D:\Documents and Settings\1111\Мои документы\фото 2011\парк день учителя\DSC01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65 лет Победы. В парке им. П.М.Зернова</a:t>
            </a:r>
            <a:endParaRPr lang="ru-RU" dirty="0"/>
          </a:p>
        </p:txBody>
      </p:sp>
      <p:pic>
        <p:nvPicPr>
          <p:cNvPr id="9218" name="Picture 2" descr="D:\Documents and Settings\1111\Мои документы\ФОТОГРАФИИ\май 2012 СарМК\студсовет волонтеры\P1040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4429" y="530225"/>
            <a:ext cx="3292079" cy="4389438"/>
          </a:xfrm>
          <a:prstGeom prst="rect">
            <a:avLst/>
          </a:prstGeom>
          <a:noFill/>
        </p:spPr>
      </p:pic>
      <p:pic>
        <p:nvPicPr>
          <p:cNvPr id="7" name="Picture 2" descr="D:\Documents and Settings\1111\Мои документы\ФОТОГРАФИИ\юбилей фотогалерея\9 мая\P1040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2013 г. Масленица. Парк им. </a:t>
            </a:r>
            <a:r>
              <a:rPr lang="ru-RU" dirty="0" err="1" smtClean="0"/>
              <a:t>П.М.зернова</a:t>
            </a:r>
            <a:endParaRPr lang="ru-RU" dirty="0"/>
          </a:p>
        </p:txBody>
      </p:sp>
      <p:pic>
        <p:nvPicPr>
          <p:cNvPr id="15362" name="Picture 2" descr="C:\Documents and Settings\1111\Рабочий стол\масленица\DSC03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Социальный проект «Азбука здоровья»</a:t>
            </a:r>
            <a:endParaRPr lang="ru-RU" dirty="0"/>
          </a:p>
        </p:txBody>
      </p:sp>
      <p:pic>
        <p:nvPicPr>
          <p:cNvPr id="1026" name="Picture 2" descr="D:\Documents and Settings\1111\Мои документы\ПРОЕКТЫ\Всероссийский конкурс\Азбука здоровья\фото\DSCN2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Третьеклассники в </a:t>
            </a:r>
            <a:r>
              <a:rPr lang="ru-RU" dirty="0" err="1" smtClean="0"/>
              <a:t>СарМК</a:t>
            </a:r>
            <a:r>
              <a:rPr lang="ru-RU" dirty="0" smtClean="0"/>
              <a:t> на занятии.</a:t>
            </a:r>
            <a:endParaRPr lang="ru-RU" dirty="0"/>
          </a:p>
        </p:txBody>
      </p:sp>
      <p:pic>
        <p:nvPicPr>
          <p:cNvPr id="2050" name="Picture 2" descr="D:\Documents and Settings\1111\Мои документы\ПРОЕКТЫ\Всероссийский конкурс\Азбука здоровья\фото\DSCN22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5"/>
            <a:ext cx="3932238" cy="2949178"/>
          </a:xfrm>
          <a:prstGeom prst="rect">
            <a:avLst/>
          </a:prstGeom>
          <a:noFill/>
        </p:spPr>
      </p:pic>
      <p:pic>
        <p:nvPicPr>
          <p:cNvPr id="6" name="Picture 2" descr="C:\Documents and Settings\1111\Рабочий стол\Новая папка (4)\фотоаппарат\DSCN2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Декабрь 2011 г. На занятии.</a:t>
            </a:r>
            <a:endParaRPr lang="ru-RU" dirty="0"/>
          </a:p>
        </p:txBody>
      </p:sp>
      <p:pic>
        <p:nvPicPr>
          <p:cNvPr id="3074" name="Picture 2" descr="D:\Documents and Settings\1111\Мои документы\ПРОЕКТЫ\Всероссийский конкурс\Азбука здоровья\фото\DSCN2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ты правильно чистишь зубы?</a:t>
            </a:r>
            <a:endParaRPr lang="ru-RU" dirty="0"/>
          </a:p>
        </p:txBody>
      </p:sp>
      <p:pic>
        <p:nvPicPr>
          <p:cNvPr id="18434" name="Picture 2" descr="C:\Documents and Settings\1111\Рабочий стол\Новая папка (4)\фотоаппарат\DSCN2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«Подари улыбку другу» Новогодний утренник в детском </a:t>
            </a:r>
            <a:r>
              <a:rPr lang="ru-RU" smtClean="0"/>
              <a:t>отделении КБ № 50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E:\Documents and Settings\1111\Мои документы\фото\новый год 2010\Изображение 3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" name="Picture 2" descr="E:\Documents and Settings\1111\Мои документы\фото\новый год 2010\Изображение 3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357879"/>
            <a:ext cx="3930650" cy="27341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Эти встречи стали традиционными.</a:t>
            </a:r>
            <a:endParaRPr lang="ru-RU" dirty="0"/>
          </a:p>
        </p:txBody>
      </p:sp>
      <p:pic>
        <p:nvPicPr>
          <p:cNvPr id="11266" name="Picture 2" descr="D:\Documents and Settings\1111\Мои документы\ФОТОГРАФИИ\юбилей фотогалерея\нг до\Изображение 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" name="Picture 3" descr="D:\Documents and Settings\1111\Мои документы\фото 2011\фото\новый год 2011\Фото0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16200000">
            <a:off x="4619626" y="735805"/>
            <a:ext cx="4191028" cy="385765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Встречаем Новый 2013 год</a:t>
            </a:r>
            <a:endParaRPr lang="ru-RU" dirty="0"/>
          </a:p>
        </p:txBody>
      </p:sp>
      <p:pic>
        <p:nvPicPr>
          <p:cNvPr id="16386" name="Picture 2" descr="C:\Documents and Settings\1111\Рабочий стол\СарМК Новогодняя сказка, больница\IMG_26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414198"/>
            <a:ext cx="3932238" cy="2621492"/>
          </a:xfrm>
          <a:prstGeom prst="rect">
            <a:avLst/>
          </a:prstGeom>
          <a:noFill/>
        </p:spPr>
      </p:pic>
      <p:pic>
        <p:nvPicPr>
          <p:cNvPr id="7" name="Picture 2" descr="C:\Documents and Settings\1111\Рабочий стол\СарМК Новогодняя сказка, больница\IMG_2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414727"/>
            <a:ext cx="3930650" cy="262043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Студенты </a:t>
            </a:r>
            <a:r>
              <a:rPr lang="ru-RU" dirty="0" err="1" smtClean="0"/>
              <a:t>СарМК</a:t>
            </a:r>
            <a:endParaRPr lang="ru-RU" dirty="0"/>
          </a:p>
        </p:txBody>
      </p:sp>
      <p:pic>
        <p:nvPicPr>
          <p:cNvPr id="27650" name="Picture 2" descr="D:\Documents and Settings\1111\Мои документы\юбилей фотогалерея\юбилей фотогалерея\студенты\Безымянный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27651" name="Picture 3" descr="D:\Documents and Settings\1111\Мои документы\юбилей фотогалерея\юбилей фотогалерея\студенты\DSC008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Подарок получит каждый</a:t>
            </a:r>
            <a:endParaRPr lang="ru-RU" dirty="0"/>
          </a:p>
        </p:txBody>
      </p:sp>
      <p:pic>
        <p:nvPicPr>
          <p:cNvPr id="22530" name="Picture 2" descr="D:\Documents and Settings\1111\Мои документы\фото 2010-11\1 курс-в детском отделении\Изображение 4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22531" name="Picture 3" descr="D:\Documents and Settings\1111\Мои документы\фото 2010-11\1 курс-в детском отделении\Изображение 4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«Подари улыбку другу»</a:t>
            </a:r>
            <a:endParaRPr lang="ru-RU" dirty="0"/>
          </a:p>
        </p:txBody>
      </p:sp>
      <p:pic>
        <p:nvPicPr>
          <p:cNvPr id="31746" name="Picture 2" descr="C:\Documents and Settings\1111\Рабочий стол\вдетском отделении!\SAM_26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31747" name="Picture 3" descr="C:\Documents and Settings\1111\Рабочий стол\вдетском отделении!\SAM_26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Documents and Settings\1111\Рабочий стол\вдетском отделении!\SAM_26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932238" cy="2949179"/>
          </a:xfrm>
          <a:prstGeom prst="rect">
            <a:avLst/>
          </a:prstGeom>
          <a:noFill/>
        </p:spPr>
      </p:pic>
      <p:pic>
        <p:nvPicPr>
          <p:cNvPr id="32771" name="Picture 3" descr="C:\Documents and Settings\1111\Рабочий стол\вдетском отделении!\SAM_2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3930650" cy="2947988"/>
          </a:xfrm>
          <a:prstGeom prst="rect">
            <a:avLst/>
          </a:prstGeom>
          <a:noFill/>
        </p:spPr>
      </p:pic>
      <p:pic>
        <p:nvPicPr>
          <p:cNvPr id="32772" name="Picture 4" descr="C:\Documents and Settings\1111\Рабочий стол\вдетском отделении!\SAM_2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143248"/>
            <a:ext cx="4476755" cy="33575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Занятие аппликацией</a:t>
            </a:r>
            <a:endParaRPr lang="ru-RU" dirty="0"/>
          </a:p>
        </p:txBody>
      </p:sp>
      <p:pic>
        <p:nvPicPr>
          <p:cNvPr id="33794" name="Picture 2" descr="C:\Documents and Settings\1111\Рабочий стол\вдетском отделении!\SAM_26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33795" name="Picture 3" descr="C:\Documents and Settings\1111\Рабочий стол\вдетском отделении!\SAM_2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«Преодоление»</a:t>
            </a:r>
            <a:endParaRPr lang="ru-RU" dirty="0"/>
          </a:p>
        </p:txBody>
      </p:sp>
      <p:pic>
        <p:nvPicPr>
          <p:cNvPr id="13314" name="Picture 2" descr="D:\Documents and Settings\1111\Мои документы\ФОТОГРАФИИ\юбилей фотогалерея\волонтеры\CIMG6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8"/>
          <p:cNvSpPr txBox="1">
            <a:spLocks noChangeArrowheads="1"/>
          </p:cNvSpPr>
          <p:nvPr/>
        </p:nvSpPr>
        <p:spPr bwMode="auto">
          <a:xfrm>
            <a:off x="6315075" y="2416175"/>
            <a:ext cx="2673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8" tIns="52144" rIns="104288" bIns="52144">
            <a:spAutoFit/>
          </a:bodyPr>
          <a:lstStyle/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0"/>
          <a:ext cx="9131508" cy="710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3836"/>
                <a:gridCol w="3043836"/>
                <a:gridCol w="3043836"/>
              </a:tblGrid>
              <a:tr h="704088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Федеральное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осударственное бюджетное образовательное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учреждение среднего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профессионального образования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Саровский медицинский колледж ФМБА России</a:t>
                      </a: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 eaLnBrk="1" hangingPunct="1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 eaLnBrk="1" hangingPunct="1"/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Реабилитация </a:t>
                      </a:r>
                    </a:p>
                    <a:p>
                      <a:pPr algn="ctr" eaLnBrk="1" hangingPunct="1"/>
                      <a:endParaRPr lang="ru-RU" sz="18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Упражнение № 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Саров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7" name="Picture 10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5538" y="3714750"/>
            <a:ext cx="293846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WordArt 35"/>
          <p:cNvSpPr>
            <a:spLocks noChangeArrowheads="1" noChangeShapeType="1" noTextEdit="1"/>
          </p:cNvSpPr>
          <p:nvPr/>
        </p:nvSpPr>
        <p:spPr bwMode="auto">
          <a:xfrm>
            <a:off x="6286500" y="1928813"/>
            <a:ext cx="2662238" cy="1071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100" kern="10">
                <a:ln w="12700" algn="ctr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latin typeface="Arial Black"/>
              </a:rPr>
              <a:t>ПАМЯТКА</a:t>
            </a:r>
          </a:p>
        </p:txBody>
      </p:sp>
      <p:sp>
        <p:nvSpPr>
          <p:cNvPr id="10249" name="TextBox 7"/>
          <p:cNvSpPr txBox="1">
            <a:spLocks noChangeArrowheads="1"/>
          </p:cNvSpPr>
          <p:nvPr/>
        </p:nvSpPr>
        <p:spPr bwMode="auto">
          <a:xfrm>
            <a:off x="236538" y="188913"/>
            <a:ext cx="259238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упражнение улучшает координацию движений и мелкую моторику рук, активизирует речь. </a:t>
            </a:r>
          </a:p>
        </p:txBody>
      </p:sp>
      <p:pic>
        <p:nvPicPr>
          <p:cNvPr id="10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1685925"/>
            <a:ext cx="276383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4941888"/>
            <a:ext cx="13716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6970">
            <a:off x="309563" y="4645025"/>
            <a:ext cx="14636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765175"/>
            <a:ext cx="2082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7" cstate="print"/>
          <a:srcRect b="11015"/>
          <a:stretch>
            <a:fillRect/>
          </a:stretch>
        </p:blipFill>
        <p:spPr bwMode="auto">
          <a:xfrm>
            <a:off x="3059113" y="3271838"/>
            <a:ext cx="1690687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2225" y="4813300"/>
            <a:ext cx="2093913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 упражнения нам понадобится: лист картона и пластилин.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2" descr="borovik1"/>
          <p:cNvPicPr>
            <a:picLocks noChangeAspect="1" noChangeArrowheads="1"/>
          </p:cNvPicPr>
          <p:nvPr/>
        </p:nvPicPr>
        <p:blipFill>
          <a:blip r:embed="rId2" cstate="print">
            <a:lum contrast="72000"/>
          </a:blip>
          <a:srcRect/>
          <a:stretch>
            <a:fillRect/>
          </a:stretch>
        </p:blipFill>
        <p:spPr bwMode="auto">
          <a:xfrm rot="-807244">
            <a:off x="187325" y="1722438"/>
            <a:ext cx="1387475" cy="17764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292" name="Picture 3" descr="Four_Leaf_Cl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277">
            <a:off x="1227138" y="3086100"/>
            <a:ext cx="1438275" cy="1460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293" name="Picture 4" descr="normalnaya_elka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802991">
            <a:off x="347663" y="4114800"/>
            <a:ext cx="1493837" cy="17891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2819400" y="152400"/>
            <a:ext cx="2667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картона необходимо вырезать карточки размером 10 х 10 см. На карточках необходимо нарисовать фигурки, цифры или буквы. Выбор картинки зависит от развития координации движений пациента, стадии заболевания. Самыми сложными, как показала практика, оказались прописные буквы, как в прописях.  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 cstate="print">
            <a:lum bright="6000" contrast="18000"/>
          </a:blip>
          <a:srcRect/>
          <a:stretch>
            <a:fillRect/>
          </a:stretch>
        </p:blipFill>
        <p:spPr bwMode="auto">
          <a:xfrm>
            <a:off x="2895600" y="4343400"/>
            <a:ext cx="2667000" cy="20050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6096000" y="117475"/>
            <a:ext cx="2833688" cy="766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пластилина необходимо слепить длинную «колбаску». Обвести подготовленные фигурки пластилином по контуру. </a:t>
            </a: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лепки перемешать все получившиеся карточки. Закрыть глаза или завязать и на ощупь, не глядя определить, какая фигурка или буква находится на предложенной карточке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6" cstate="print">
            <a:lum bright="24000" contrast="36000"/>
          </a:blip>
          <a:srcRect l="4459" t="4607" r="5353" b="3252"/>
          <a:stretch>
            <a:fillRect/>
          </a:stretch>
        </p:blipFill>
        <p:spPr bwMode="auto">
          <a:xfrm>
            <a:off x="6172200" y="1614488"/>
            <a:ext cx="2686050" cy="20685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Пациентка за работой</a:t>
            </a:r>
            <a:endParaRPr lang="ru-RU" dirty="0"/>
          </a:p>
        </p:txBody>
      </p:sp>
      <p:pic>
        <p:nvPicPr>
          <p:cNvPr id="1026" name="Picture 2" descr="E:\ФОТО Мичашевой\P101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5"/>
            <a:ext cx="3932238" cy="2949178"/>
          </a:xfrm>
          <a:prstGeom prst="rect">
            <a:avLst/>
          </a:prstGeom>
          <a:noFill/>
        </p:spPr>
      </p:pic>
      <p:pic>
        <p:nvPicPr>
          <p:cNvPr id="1027" name="Picture 3" descr="E:\ФОТО Мичашевой\P1010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Первые успехи</a:t>
            </a:r>
            <a:endParaRPr lang="ru-RU" dirty="0"/>
          </a:p>
        </p:txBody>
      </p:sp>
      <p:pic>
        <p:nvPicPr>
          <p:cNvPr id="2050" name="Picture 2" descr="E:\ФОТО Мичашевой\P101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2051" name="Picture 3" descr="E:\ФОТО Мичашевой\P1010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«Здоровая семья»</a:t>
            </a:r>
            <a:endParaRPr lang="ru-RU" dirty="0"/>
          </a:p>
        </p:txBody>
      </p:sp>
      <p:pic>
        <p:nvPicPr>
          <p:cNvPr id="30722" name="Picture 2" descr="D:\Documents and Settings\1111\Мои документы\ПРОЕКТЫ\здоровая семья\yandsearch_files\x_df55693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5" y="530225"/>
            <a:ext cx="3880728" cy="4389438"/>
          </a:xfrm>
          <a:prstGeom prst="rect">
            <a:avLst/>
          </a:prstGeom>
          <a:noFill/>
        </p:spPr>
      </p:pic>
      <p:pic>
        <p:nvPicPr>
          <p:cNvPr id="30723" name="Picture 3" descr="D:\Documents and Settings\1111\Мои документы\ПРОЕКТЫ\здоровая семья\yandsearch_files\i_02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889" y="1571612"/>
            <a:ext cx="4080537" cy="257176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Осваиваем избранную профессию</a:t>
            </a:r>
            <a:endParaRPr lang="ru-RU" dirty="0"/>
          </a:p>
        </p:txBody>
      </p:sp>
      <p:pic>
        <p:nvPicPr>
          <p:cNvPr id="26626" name="Picture 2" descr="D:\Documents and Settings\1111\Мои документы\фото 2012\2Ф 2010\DSC06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26627" name="Picture 3" descr="D:\Documents and Settings\1111\Мои документы\фото 2012\2Ф 2010\DSC059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Реализация проекта рассчитана на 2013 год.</a:t>
            </a:r>
            <a:endParaRPr lang="ru-RU" dirty="0"/>
          </a:p>
        </p:txBody>
      </p:sp>
      <p:pic>
        <p:nvPicPr>
          <p:cNvPr id="29698" name="Picture 2" descr="D:\Documents and Settings\1111\Мои документы\ПРОЕКТЫ\здоровая семья\бере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3200400" cy="3200400"/>
          </a:xfrm>
          <a:prstGeom prst="rect">
            <a:avLst/>
          </a:prstGeom>
          <a:noFill/>
        </p:spPr>
      </p:pic>
      <p:pic>
        <p:nvPicPr>
          <p:cNvPr id="29699" name="Picture 3" descr="D:\Documents and Settings\1111\Мои документы\ПРОЕКТЫ\здоровая семья\пло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3873500" cy="254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Победители регионального конкурса студенческих проектов «Будущее России – за нами!»(Нижний Новгород</a:t>
            </a:r>
            <a:r>
              <a:rPr lang="ru-RU" sz="2800" smtClean="0"/>
              <a:t>, декабрь 2011)</a:t>
            </a:r>
            <a:endParaRPr lang="ru-RU" sz="2800" dirty="0"/>
          </a:p>
        </p:txBody>
      </p:sp>
      <p:pic>
        <p:nvPicPr>
          <p:cNvPr id="6146" name="Picture 2" descr="D:\Documents and Settings\1111\Мои документы\ФОТОГРАФИИ\май 2012 СарМК\соцпроекты\Фото0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49256"/>
            <a:ext cx="3932238" cy="2951375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530352"/>
            <a:ext cx="3829528" cy="3755904"/>
          </a:xfrm>
        </p:spPr>
        <p:txBody>
          <a:bodyPr/>
          <a:lstStyle/>
          <a:p>
            <a:r>
              <a:rPr lang="ru-RU" dirty="0" smtClean="0"/>
              <a:t>«Преодоление» - 1 место</a:t>
            </a:r>
          </a:p>
          <a:p>
            <a:r>
              <a:rPr lang="ru-RU" dirty="0" smtClean="0"/>
              <a:t>«Азбука здоровья» – 2 место</a:t>
            </a:r>
          </a:p>
          <a:p>
            <a:r>
              <a:rPr lang="ru-RU" dirty="0" smtClean="0"/>
              <a:t>«Подари улыбку другу» – 2 место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практике в КБ № 50</a:t>
            </a:r>
            <a:endParaRPr lang="ru-RU" dirty="0"/>
          </a:p>
        </p:txBody>
      </p:sp>
      <p:pic>
        <p:nvPicPr>
          <p:cNvPr id="25602" name="Picture 2" descr="D:\Documents and Settings\1111\Мои документы\фото 2012\2Ф ПППН невр отд\P104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429" y="530225"/>
            <a:ext cx="3292079" cy="4389438"/>
          </a:xfrm>
          <a:prstGeom prst="rect">
            <a:avLst/>
          </a:prstGeom>
          <a:noFill/>
        </p:spPr>
      </p:pic>
      <p:pic>
        <p:nvPicPr>
          <p:cNvPr id="25603" name="Picture 3" descr="D:\Documents and Settings\1111\Мои документы\фото 2012\2Ф ПППН невр отд\P104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435" y="530225"/>
            <a:ext cx="3292079" cy="43894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 начинался проект «МиГ-милосердие и гуманизм»</a:t>
            </a:r>
            <a:br>
              <a:rPr lang="ru-RU" dirty="0" smtClean="0"/>
            </a:br>
            <a:r>
              <a:rPr lang="ru-RU" dirty="0" smtClean="0"/>
              <a:t>Выступление перед ветеранами</a:t>
            </a:r>
            <a:endParaRPr lang="ru-RU" dirty="0"/>
          </a:p>
        </p:txBody>
      </p:sp>
      <p:pic>
        <p:nvPicPr>
          <p:cNvPr id="5122" name="Picture 2" descr="D:\Documents and Settings\1111\Мои документы\фото победа\06.05.2010\DSCN12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" name="Picture 2" descr="D:\Documents and Settings\1111\Мои документы\фото победа\06.05.2010\DSCN11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2009 г. Акция «Тёплые окна»</a:t>
            </a:r>
            <a:endParaRPr lang="ru-RU" dirty="0"/>
          </a:p>
        </p:txBody>
      </p:sp>
      <p:pic>
        <p:nvPicPr>
          <p:cNvPr id="21506" name="Picture 2" descr="D:\Documents and Settings\1111\Мои документы\фото\тёплые окна 2009 овчинникова Таня\P1030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24584" y="530225"/>
            <a:ext cx="3140869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17 февраля 2012 г. День спонтанного проявления доброты</a:t>
            </a:r>
            <a:endParaRPr lang="ru-RU" dirty="0"/>
          </a:p>
        </p:txBody>
      </p:sp>
      <p:pic>
        <p:nvPicPr>
          <p:cNvPr id="2050" name="Picture 2" descr="D:\Documents and Settings\1111\Мои документы\фото 2012\17.02.12\150220122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" name="Picture 2" descr="D:\Documents and Settings\1111\Мои документы\ФОТОГРАФИИ\фотоаппарат\2012-02-17 08.45.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помощницы</a:t>
            </a:r>
            <a:endParaRPr lang="ru-RU" dirty="0"/>
          </a:p>
        </p:txBody>
      </p:sp>
      <p:pic>
        <p:nvPicPr>
          <p:cNvPr id="1026" name="Picture 2" descr="D:\Documents and Settings\1111\Мои документы\фото 2012\17.02.12\150220122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" name="Picture 2" descr="D:\Documents and Settings\1111\Мои документы\ФОТОГРАФИИ\юбилей фотогалерея\волонтеры\Изображение 76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50266" y="1279098"/>
            <a:ext cx="3214708" cy="265672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891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Сентябрь 2010 г. Первокурсники на субботнике.</a:t>
            </a:r>
            <a:endParaRPr lang="ru-RU" dirty="0"/>
          </a:p>
        </p:txBody>
      </p:sp>
      <p:pic>
        <p:nvPicPr>
          <p:cNvPr id="8194" name="Picture 2" descr="D:\Documents and Settings\1111\Мои документы\ФОТОГРАФИИ\май 2012 СарМК\студсовет волонтеры\DSC02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0165" y="530226"/>
            <a:ext cx="5886737" cy="44150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115</TotalTime>
  <Words>368</Words>
  <Application>Microsoft Office PowerPoint</Application>
  <PresentationFormat>Экран (4:3)</PresentationFormat>
  <Paragraphs>88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Участие студентов-медиков в работе волонтерских отрядов как одна из форм духовно-нравственного воспитания молодежи  </vt:lpstr>
      <vt:lpstr>Студенты СарМК</vt:lpstr>
      <vt:lpstr>Осваиваем избранную профессию</vt:lpstr>
      <vt:lpstr>На практике в КБ № 50</vt:lpstr>
      <vt:lpstr>Так начинался проект «МиГ-милосердие и гуманизм» Выступление перед ветеранами</vt:lpstr>
      <vt:lpstr>2009 г. Акция «Тёплые окна»</vt:lpstr>
      <vt:lpstr>17 февраля 2012 г. День спонтанного проявления доброты</vt:lpstr>
      <vt:lpstr>Юные помощницы</vt:lpstr>
      <vt:lpstr>Сентябрь 2010 г. Первокурсники на субботнике.</vt:lpstr>
      <vt:lpstr>Акция «Студенты – детям» в парке им. П.М.Зернова</vt:lpstr>
      <vt:lpstr>65 лет Победы. В парке им. П.М.Зернова</vt:lpstr>
      <vt:lpstr>2013 г. Масленица. Парк им. П.М.зернова</vt:lpstr>
      <vt:lpstr>Социальный проект «Азбука здоровья»</vt:lpstr>
      <vt:lpstr>Третьеклассники в СарМК на занятии.</vt:lpstr>
      <vt:lpstr>Декабрь 2011 г. На занятии.</vt:lpstr>
      <vt:lpstr>А ты правильно чистишь зубы?</vt:lpstr>
      <vt:lpstr>Проект «Подари улыбку другу» Новогодний утренник в детском отделении КБ № 50.</vt:lpstr>
      <vt:lpstr>Эти встречи стали традиционными.</vt:lpstr>
      <vt:lpstr>Встречаем Новый 2013 год</vt:lpstr>
      <vt:lpstr>Подарок получит каждый</vt:lpstr>
      <vt:lpstr>Проект «Подари улыбку другу»</vt:lpstr>
      <vt:lpstr>Слайд 22</vt:lpstr>
      <vt:lpstr>Занятие аппликацией</vt:lpstr>
      <vt:lpstr>Проект «Преодоление»</vt:lpstr>
      <vt:lpstr>Слайд 25</vt:lpstr>
      <vt:lpstr>Слайд 26</vt:lpstr>
      <vt:lpstr>Пациентка за работой</vt:lpstr>
      <vt:lpstr>Первые успехи</vt:lpstr>
      <vt:lpstr>Проект «Здоровая семья»</vt:lpstr>
      <vt:lpstr>Реализация проекта рассчитана на 2013 год.</vt:lpstr>
      <vt:lpstr>Победители регионального конкурса студенческих проектов «Будущее России – за нами!»(Нижний Новгород, декабрь 2011)</vt:lpstr>
    </vt:vector>
  </TitlesOfParts>
  <Company>СарМК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студентов-медиков в работе волонтерских отрядов как одна из форм духовно-нравственного воспитания молодежи</dc:title>
  <dc:creator>Соколова И.В.</dc:creator>
  <cp:lastModifiedBy>solo</cp:lastModifiedBy>
  <cp:revision>12</cp:revision>
  <dcterms:created xsi:type="dcterms:W3CDTF">2013-04-09T06:30:13Z</dcterms:created>
  <dcterms:modified xsi:type="dcterms:W3CDTF">2013-04-18T18:25:26Z</dcterms:modified>
</cp:coreProperties>
</file>